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81" r:id="rId3"/>
    <p:sldId id="270" r:id="rId4"/>
    <p:sldId id="274" r:id="rId5"/>
    <p:sldId id="272" r:id="rId6"/>
    <p:sldId id="273" r:id="rId7"/>
    <p:sldId id="271" r:id="rId8"/>
    <p:sldId id="275" r:id="rId9"/>
    <p:sldId id="277" r:id="rId10"/>
    <p:sldId id="278" r:id="rId11"/>
    <p:sldId id="279" r:id="rId12"/>
    <p:sldId id="280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5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0" y="112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2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37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451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575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864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KARI Proprietary</a:t>
            </a:r>
            <a:endParaRPr lang="ko-KR" alt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25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KARI Proprietary</a:t>
            </a:r>
            <a:endParaRPr lang="ko-KR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98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539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400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0498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5963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16445-9B68-40BC-BA0E-32CDC4065FE5}" type="datetimeFigureOut">
              <a:rPr lang="ko-KR" altLang="en-US" smtClean="0"/>
              <a:t>2017-08-08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dirty="0" smtClean="0"/>
              <a:t>KARI Proprietary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68860-AE0E-4440-8218-64DA35E58CC6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>
            <a:off x="0" y="0"/>
            <a:ext cx="9144000" cy="885916"/>
            <a:chOff x="0" y="0"/>
            <a:chExt cx="9144000" cy="885916"/>
          </a:xfrm>
        </p:grpSpPr>
        <p:sp>
          <p:nvSpPr>
            <p:cNvPr id="8" name="직사각형 22"/>
            <p:cNvSpPr/>
            <p:nvPr userDrawn="1"/>
          </p:nvSpPr>
          <p:spPr>
            <a:xfrm>
              <a:off x="0" y="0"/>
              <a:ext cx="9144000" cy="885916"/>
            </a:xfrm>
            <a:custGeom>
              <a:avLst/>
              <a:gdLst/>
              <a:ahLst/>
              <a:cxnLst/>
              <a:rect l="l" t="t" r="r" b="b"/>
              <a:pathLst>
                <a:path w="9161560" h="885916">
                  <a:moveTo>
                    <a:pt x="0" y="0"/>
                  </a:moveTo>
                  <a:lnTo>
                    <a:pt x="9161560" y="0"/>
                  </a:lnTo>
                  <a:lnTo>
                    <a:pt x="9161560" y="573157"/>
                  </a:lnTo>
                  <a:lnTo>
                    <a:pt x="7537832" y="575233"/>
                  </a:lnTo>
                  <a:lnTo>
                    <a:pt x="7537832" y="576913"/>
                  </a:lnTo>
                  <a:lnTo>
                    <a:pt x="7168963" y="575706"/>
                  </a:lnTo>
                  <a:lnTo>
                    <a:pt x="6871126" y="576087"/>
                  </a:lnTo>
                  <a:lnTo>
                    <a:pt x="6871126" y="574731"/>
                  </a:lnTo>
                  <a:lnTo>
                    <a:pt x="5811278" y="571260"/>
                  </a:lnTo>
                  <a:cubicBezTo>
                    <a:pt x="5619930" y="565548"/>
                    <a:pt x="5532202" y="858836"/>
                    <a:pt x="5116662" y="885687"/>
                  </a:cubicBezTo>
                  <a:lnTo>
                    <a:pt x="4306437" y="885916"/>
                  </a:lnTo>
                  <a:lnTo>
                    <a:pt x="2777642" y="872157"/>
                  </a:lnTo>
                  <a:lnTo>
                    <a:pt x="1489054" y="885916"/>
                  </a:lnTo>
                  <a:lnTo>
                    <a:pt x="806133" y="885687"/>
                  </a:lnTo>
                  <a:cubicBezTo>
                    <a:pt x="455883" y="858836"/>
                    <a:pt x="381939" y="565548"/>
                    <a:pt x="220657" y="571260"/>
                  </a:cubicBezTo>
                  <a:lnTo>
                    <a:pt x="0" y="572118"/>
                  </a:lnTo>
                  <a:close/>
                </a:path>
              </a:pathLst>
            </a:custGeom>
            <a:gradFill flip="none" rotWithShape="1">
              <a:gsLst>
                <a:gs pos="37000">
                  <a:srgbClr val="F8F8F8"/>
                </a:gs>
                <a:gs pos="14000">
                  <a:srgbClr val="F9F9F9"/>
                </a:gs>
                <a:gs pos="67000">
                  <a:srgbClr val="D3D3D3"/>
                </a:gs>
                <a:gs pos="73000">
                  <a:srgbClr val="E2E2E2"/>
                </a:gs>
                <a:gs pos="6000">
                  <a:srgbClr val="C9C9C9"/>
                </a:gs>
                <a:gs pos="60000">
                  <a:srgbClr val="C4C4C4"/>
                </a:gs>
                <a:gs pos="50000">
                  <a:srgbClr val="F4F4F4"/>
                </a:gs>
                <a:gs pos="100000">
                  <a:srgbClr val="E5E5E5"/>
                </a:gs>
                <a:gs pos="81000">
                  <a:srgbClr val="D0D0D0"/>
                </a:gs>
              </a:gsLst>
              <a:lin ang="0" scaled="0"/>
              <a:tileRect/>
            </a:gradFill>
            <a:ln>
              <a:noFill/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latinLnBrk="1"/>
              <a:endParaRPr lang="ko-KR" altLang="en-US" kern="1200">
                <a:solidFill>
                  <a:prstClr val="white"/>
                </a:solidFill>
                <a:latin typeface="맑은 고딕"/>
                <a:ea typeface="맑은 고딕"/>
                <a:cs typeface="+mn-cs"/>
              </a:endParaRPr>
            </a:p>
          </p:txBody>
        </p:sp>
        <p:sp>
          <p:nvSpPr>
            <p:cNvPr id="9" name="직사각형 22"/>
            <p:cNvSpPr/>
            <p:nvPr userDrawn="1"/>
          </p:nvSpPr>
          <p:spPr>
            <a:xfrm>
              <a:off x="0" y="0"/>
              <a:ext cx="9144000" cy="792168"/>
            </a:xfrm>
            <a:custGeom>
              <a:avLst/>
              <a:gdLst/>
              <a:ahLst/>
              <a:cxnLst/>
              <a:rect l="l" t="t" r="r" b="b"/>
              <a:pathLst>
                <a:path w="9161560" h="792168">
                  <a:moveTo>
                    <a:pt x="0" y="0"/>
                  </a:moveTo>
                  <a:lnTo>
                    <a:pt x="9161560" y="0"/>
                  </a:lnTo>
                  <a:lnTo>
                    <a:pt x="9161560" y="479409"/>
                  </a:lnTo>
                  <a:lnTo>
                    <a:pt x="7537832" y="481485"/>
                  </a:lnTo>
                  <a:lnTo>
                    <a:pt x="7537832" y="483165"/>
                  </a:lnTo>
                  <a:lnTo>
                    <a:pt x="7168963" y="481958"/>
                  </a:lnTo>
                  <a:lnTo>
                    <a:pt x="6871126" y="482339"/>
                  </a:lnTo>
                  <a:lnTo>
                    <a:pt x="6871126" y="480983"/>
                  </a:lnTo>
                  <a:lnTo>
                    <a:pt x="5811278" y="477512"/>
                  </a:lnTo>
                  <a:cubicBezTo>
                    <a:pt x="5619930" y="471800"/>
                    <a:pt x="5532202" y="765088"/>
                    <a:pt x="5116662" y="791939"/>
                  </a:cubicBezTo>
                  <a:lnTo>
                    <a:pt x="4306437" y="792168"/>
                  </a:lnTo>
                  <a:lnTo>
                    <a:pt x="2777642" y="778409"/>
                  </a:lnTo>
                  <a:lnTo>
                    <a:pt x="1489054" y="792168"/>
                  </a:lnTo>
                  <a:lnTo>
                    <a:pt x="806133" y="791939"/>
                  </a:lnTo>
                  <a:cubicBezTo>
                    <a:pt x="455883" y="765088"/>
                    <a:pt x="381939" y="471800"/>
                    <a:pt x="220657" y="477512"/>
                  </a:cubicBezTo>
                  <a:lnTo>
                    <a:pt x="0" y="478370"/>
                  </a:lnTo>
                  <a:close/>
                </a:path>
              </a:pathLst>
            </a:custGeom>
            <a:gradFill flip="none" rotWithShape="1">
              <a:gsLst>
                <a:gs pos="15000">
                  <a:srgbClr val="0070C1"/>
                </a:gs>
                <a:gs pos="54160">
                  <a:srgbClr val="0E569C"/>
                </a:gs>
                <a:gs pos="48000">
                  <a:srgbClr val="0070C0"/>
                </a:gs>
                <a:gs pos="79000">
                  <a:srgbClr val="24508F"/>
                </a:gs>
                <a:gs pos="61000">
                  <a:srgbClr val="19417D"/>
                </a:gs>
                <a:gs pos="4000">
                  <a:srgbClr val="19417D"/>
                </a:gs>
                <a:gs pos="100000">
                  <a:srgbClr val="3270C1"/>
                </a:gs>
              </a:gsLst>
              <a:lin ang="0" scaled="0"/>
              <a:tileRect/>
            </a:gradFill>
            <a:ln>
              <a:noFill/>
            </a:ln>
            <a:effectLst>
              <a:outerShdw blurRad="635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latinLnBrk="1"/>
              <a:endParaRPr lang="ko-KR" altLang="en-US" kern="1200">
                <a:solidFill>
                  <a:prstClr val="white"/>
                </a:solidFill>
                <a:latin typeface="맑은 고딕"/>
                <a:ea typeface="맑은 고딕"/>
                <a:cs typeface="+mn-cs"/>
              </a:endParaRPr>
            </a:p>
          </p:txBody>
        </p:sp>
      </p:grpSp>
      <p:pic>
        <p:nvPicPr>
          <p:cNvPr id="10" name="Picture 2" descr="E:\00_csuah\csuah_산출물\518_2012. 09. 11_항공우주연구원 ppt\CI\한국항공우주연구원-designmecca_w.png"/>
          <p:cNvPicPr>
            <a:picLocks noChangeAspect="1" noChangeArrowheads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040" b="-16844"/>
          <a:stretch/>
        </p:blipFill>
        <p:spPr bwMode="auto">
          <a:xfrm>
            <a:off x="8328621" y="55624"/>
            <a:ext cx="586780" cy="38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66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18" y="0"/>
            <a:ext cx="8328364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5495" y="10290"/>
            <a:ext cx="4719562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시험용 달 궤도선 형상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9946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86" y="0"/>
            <a:ext cx="868982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5495" y="10290"/>
            <a:ext cx="4870244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dirty="0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시험용 달 궤도선 형상 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25739" y="102622"/>
            <a:ext cx="2290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추가 이미지</a:t>
            </a:r>
            <a:endParaRPr lang="ko-KR" altLang="en-US" sz="2400" b="1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898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5495" y="10290"/>
            <a:ext cx="3510898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고해상도 카메라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2" t="4851" r="4761" b="2750"/>
          <a:stretch/>
        </p:blipFill>
        <p:spPr>
          <a:xfrm>
            <a:off x="2998280" y="1976401"/>
            <a:ext cx="3147440" cy="297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26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5495" y="10290"/>
            <a:ext cx="3964547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dirty="0" err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광시야편광카메라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그룹 4"/>
          <p:cNvGrpSpPr>
            <a:grpSpLocks/>
          </p:cNvGrpSpPr>
          <p:nvPr/>
        </p:nvGrpSpPr>
        <p:grpSpPr>
          <a:xfrm>
            <a:off x="1755654" y="2159537"/>
            <a:ext cx="5632692" cy="2611952"/>
            <a:chOff x="3514913" y="2454752"/>
            <a:chExt cx="1286972" cy="487645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14913" y="2454753"/>
              <a:ext cx="637300" cy="470774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144930" y="2454752"/>
              <a:ext cx="656955" cy="4876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144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5495" y="10290"/>
            <a:ext cx="3057247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dirty="0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자기장 측정기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660927" y="2220564"/>
            <a:ext cx="3822145" cy="2643722"/>
            <a:chOff x="3197404" y="1019029"/>
            <a:chExt cx="1320495" cy="87334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351" t="7289" r="15258" b="4620"/>
            <a:stretch/>
          </p:blipFill>
          <p:spPr>
            <a:xfrm>
              <a:off x="3926578" y="1333324"/>
              <a:ext cx="591321" cy="50034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41" t="13045" r="18124" b="12211"/>
            <a:stretch/>
          </p:blipFill>
          <p:spPr>
            <a:xfrm>
              <a:off x="3219478" y="1488028"/>
              <a:ext cx="649843" cy="4043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25" t="11136" r="12408" b="16788"/>
            <a:stretch/>
          </p:blipFill>
          <p:spPr>
            <a:xfrm>
              <a:off x="3197404" y="1019029"/>
              <a:ext cx="1079263" cy="698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907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5495" y="10290"/>
            <a:ext cx="3057247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감마선 분광기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2193" y="2334176"/>
            <a:ext cx="4336705" cy="228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1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3813865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우주인터넷탑재체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852"/>
          <a:stretch/>
        </p:blipFill>
        <p:spPr>
          <a:xfrm>
            <a:off x="3062831" y="2360025"/>
            <a:ext cx="3018338" cy="221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1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3166251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en-US" altLang="ko-KR" sz="3600" b="1" dirty="0" err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ShadowCam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219" y="2964583"/>
            <a:ext cx="3713561" cy="1001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79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3964547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대용량 추진시스템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09" b="95479" l="1217" r="961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063" y="1554859"/>
            <a:ext cx="2772000" cy="126797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705" y="3260337"/>
            <a:ext cx="5083200" cy="1993412"/>
          </a:xfrm>
          <a:prstGeom prst="rect">
            <a:avLst/>
          </a:prstGeom>
        </p:spPr>
      </p:pic>
      <p:cxnSp>
        <p:nvCxnSpPr>
          <p:cNvPr id="5" name="직선 연결선 4"/>
          <p:cNvCxnSpPr/>
          <p:nvPr/>
        </p:nvCxnSpPr>
        <p:spPr>
          <a:xfrm>
            <a:off x="3141424" y="2216172"/>
            <a:ext cx="0" cy="835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>
            <a:off x="5597457" y="2425286"/>
            <a:ext cx="0" cy="625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3145203" y="2894622"/>
            <a:ext cx="2452254" cy="0"/>
          </a:xfrm>
          <a:prstGeom prst="line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102268" y="2693638"/>
            <a:ext cx="54373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≈80mm</a:t>
            </a:r>
            <a:endParaRPr lang="ko-KR" altLang="en-US" sz="900"/>
          </a:p>
        </p:txBody>
      </p:sp>
      <p:cxnSp>
        <p:nvCxnSpPr>
          <p:cNvPr id="9" name="직선 연결선 8"/>
          <p:cNvCxnSpPr/>
          <p:nvPr/>
        </p:nvCxnSpPr>
        <p:spPr>
          <a:xfrm>
            <a:off x="3129994" y="5077482"/>
            <a:ext cx="0" cy="835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7670097" y="4837830"/>
            <a:ext cx="0" cy="1074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3133773" y="5755932"/>
            <a:ext cx="4530845" cy="0"/>
          </a:xfrm>
          <a:prstGeom prst="line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009048" y="5524468"/>
            <a:ext cx="60144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≈140mm</a:t>
            </a:r>
            <a:endParaRPr lang="ko-KR" altLang="en-US" sz="900"/>
          </a:p>
        </p:txBody>
      </p:sp>
      <p:sp>
        <p:nvSpPr>
          <p:cNvPr id="13" name="TextBox 12"/>
          <p:cNvSpPr txBox="1"/>
          <p:nvPr/>
        </p:nvSpPr>
        <p:spPr>
          <a:xfrm>
            <a:off x="1342595" y="1987366"/>
            <a:ext cx="1577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자세제어용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5N </a:t>
            </a:r>
            <a:r>
              <a:rPr lang="ko-KR" altLang="en-US" smtClean="0"/>
              <a:t>추력기</a:t>
            </a:r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42595" y="4191499"/>
            <a:ext cx="1577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 smtClean="0"/>
              <a:t>속도증분용</a:t>
            </a:r>
            <a:r>
              <a:rPr lang="ko-KR" altLang="en-US" dirty="0" smtClean="0"/>
              <a:t> </a:t>
            </a:r>
            <a:r>
              <a:rPr lang="en-US" altLang="ko-KR" dirty="0" smtClean="0"/>
              <a:t>30N </a:t>
            </a:r>
            <a:r>
              <a:rPr lang="ko-KR" altLang="en-US" smtClean="0"/>
              <a:t>추력기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1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3510898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통합경량 </a:t>
            </a:r>
            <a:r>
              <a:rPr lang="ko-KR" altLang="en-US" sz="3600" b="1" dirty="0" err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전장품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021205" y="2022285"/>
            <a:ext cx="5101590" cy="2886455"/>
            <a:chOff x="2116455" y="1243012"/>
            <a:chExt cx="5101590" cy="2886455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11" b="5218"/>
            <a:stretch/>
          </p:blipFill>
          <p:spPr>
            <a:xfrm rot="1034550">
              <a:off x="3736998" y="2862642"/>
              <a:ext cx="1715643" cy="1266825"/>
            </a:xfrm>
            <a:prstGeom prst="rect">
              <a:avLst/>
            </a:prstGeom>
          </p:spPr>
        </p:pic>
        <p:grpSp>
          <p:nvGrpSpPr>
            <p:cNvPr id="6" name="그룹 5"/>
            <p:cNvGrpSpPr/>
            <p:nvPr/>
          </p:nvGrpSpPr>
          <p:grpSpPr>
            <a:xfrm>
              <a:off x="2116455" y="1243012"/>
              <a:ext cx="5101590" cy="2566987"/>
              <a:chOff x="2116455" y="1243012"/>
              <a:chExt cx="5101590" cy="2566987"/>
            </a:xfrm>
          </p:grpSpPr>
          <p:pic>
            <p:nvPicPr>
              <p:cNvPr id="7" name="그림 6"/>
              <p:cNvPicPr>
                <a:picLocks noChangeAspect="1"/>
              </p:cNvPicPr>
              <p:nvPr/>
            </p:nvPicPr>
            <p:blipFill rotWithShape="1">
              <a:blip r:embed="rId3"/>
              <a:srcRect b="41451"/>
              <a:stretch/>
            </p:blipFill>
            <p:spPr>
              <a:xfrm>
                <a:off x="2116455" y="1243012"/>
                <a:ext cx="5101590" cy="1376363"/>
              </a:xfrm>
              <a:prstGeom prst="rect">
                <a:avLst/>
              </a:prstGeom>
            </p:spPr>
          </p:pic>
          <p:sp>
            <p:nvSpPr>
              <p:cNvPr id="8" name="아래쪽 화살표 7"/>
              <p:cNvSpPr/>
              <p:nvPr/>
            </p:nvSpPr>
            <p:spPr>
              <a:xfrm>
                <a:off x="5134546" y="2686050"/>
                <a:ext cx="467297" cy="447675"/>
              </a:xfrm>
              <a:prstGeom prst="downArrow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아래쪽 화살표 8"/>
              <p:cNvSpPr/>
              <p:nvPr/>
            </p:nvSpPr>
            <p:spPr>
              <a:xfrm>
                <a:off x="3732656" y="2686049"/>
                <a:ext cx="467297" cy="447675"/>
              </a:xfrm>
              <a:prstGeom prst="downArrow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굽은 화살표 9"/>
              <p:cNvSpPr/>
              <p:nvPr/>
            </p:nvSpPr>
            <p:spPr>
              <a:xfrm flipV="1">
                <a:off x="2474363" y="2686048"/>
                <a:ext cx="1021312" cy="1123951"/>
              </a:xfrm>
              <a:prstGeom prst="bentArrow">
                <a:avLst>
                  <a:gd name="adj1" fmla="val 22202"/>
                  <a:gd name="adj2" fmla="val 25000"/>
                  <a:gd name="adj3" fmla="val 25000"/>
                  <a:gd name="adj4" fmla="val 4375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굽은 화살표 10"/>
              <p:cNvSpPr/>
              <p:nvPr/>
            </p:nvSpPr>
            <p:spPr>
              <a:xfrm flipH="1" flipV="1">
                <a:off x="5733899" y="2686048"/>
                <a:ext cx="1021312" cy="1123951"/>
              </a:xfrm>
              <a:prstGeom prst="bentArrow">
                <a:avLst>
                  <a:gd name="adj1" fmla="val 22202"/>
                  <a:gd name="adj2" fmla="val 25000"/>
                  <a:gd name="adj3" fmla="val 25000"/>
                  <a:gd name="adj4" fmla="val 4375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5397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2906565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심우주지상국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45029" t="61389" r="45582" b="17014"/>
          <a:stretch/>
        </p:blipFill>
        <p:spPr>
          <a:xfrm flipH="1">
            <a:off x="3033712" y="1984375"/>
            <a:ext cx="307657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97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495" y="10290"/>
            <a:ext cx="3812262" cy="646331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  <a:sp3d>
              <a:bevelT w="2540"/>
            </a:sp3d>
          </a:bodyPr>
          <a:lstStyle/>
          <a:p>
            <a:pPr indent="-342900">
              <a:spcBef>
                <a:spcPct val="0"/>
              </a:spcBef>
              <a:buClr>
                <a:srgbClr val="0000FF"/>
              </a:buClr>
            </a:pPr>
            <a:r>
              <a:rPr lang="ko-KR" altLang="en-US" sz="3600" b="1" dirty="0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지구</a:t>
            </a:r>
            <a:r>
              <a:rPr lang="en-US" altLang="ko-KR" sz="3600" b="1" dirty="0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3600" b="1" smtClean="0">
                <a:gradFill>
                  <a:gsLst>
                    <a:gs pos="100000">
                      <a:srgbClr val="F4F4F4"/>
                    </a:gs>
                    <a:gs pos="31000">
                      <a:prstClr val="white">
                        <a:lumMod val="96000"/>
                      </a:prstClr>
                    </a:gs>
                    <a:gs pos="0">
                      <a:srgbClr val="D4D4D4"/>
                    </a:gs>
                    <a:gs pos="76000">
                      <a:prstClr val="white">
                        <a:lumMod val="67000"/>
                      </a:prstClr>
                    </a:gs>
                  </a:gsLst>
                  <a:lin ang="5400000" scaled="0"/>
                </a:gradFill>
                <a:effectLst>
                  <a:outerShdw blurRad="101600" dist="63500" dir="1800000" algn="tl" rotWithShape="0">
                    <a:prstClr val="black">
                      <a:alpha val="29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달 이동경로</a:t>
            </a:r>
            <a:endParaRPr lang="ko-KR" altLang="en-US" sz="3600" b="1" dirty="0">
              <a:gradFill>
                <a:gsLst>
                  <a:gs pos="100000">
                    <a:srgbClr val="F4F4F4"/>
                  </a:gs>
                  <a:gs pos="31000">
                    <a:prstClr val="white">
                      <a:lumMod val="96000"/>
                    </a:prstClr>
                  </a:gs>
                  <a:gs pos="0">
                    <a:srgbClr val="D4D4D4"/>
                  </a:gs>
                  <a:gs pos="76000">
                    <a:prstClr val="white">
                      <a:lumMod val="67000"/>
                    </a:prstClr>
                  </a:gs>
                </a:gsLst>
                <a:lin ang="5400000" scaled="0"/>
              </a:gradFill>
              <a:effectLst>
                <a:outerShdw blurRad="101600" dist="63500" dir="1800000" algn="tl" rotWithShape="0">
                  <a:prstClr val="black">
                    <a:alpha val="29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-172434" y="1058701"/>
            <a:ext cx="9488868" cy="5481745"/>
            <a:chOff x="-290188" y="956152"/>
            <a:chExt cx="9488868" cy="5481745"/>
          </a:xfrm>
        </p:grpSpPr>
        <p:pic>
          <p:nvPicPr>
            <p:cNvPr id="3" name="_x107785376" descr="EMB00001e982c9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90188" y="956152"/>
              <a:ext cx="9488868" cy="5481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933355" y="4658643"/>
              <a:ext cx="3990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(D)</a:t>
              </a:r>
              <a:endParaRPr lang="ko-KR" altLang="en-US" sz="1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31873" y="4375283"/>
              <a:ext cx="71489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(+3.5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679029" y="3706702"/>
              <a:ext cx="71489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(+11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532467" y="3066619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(+19.5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17421" y="6143035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(+24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748300" y="5364724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(+25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93231" y="4322035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(+27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8087543" y="978899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(+29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846473" y="3557717"/>
              <a:ext cx="84235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 smtClean="0"/>
                <a:t>(+33</a:t>
              </a:r>
              <a:r>
                <a:rPr lang="ko-KR" altLang="en-US" sz="1000" b="1" dirty="0" smtClean="0"/>
                <a:t>일</a:t>
              </a:r>
              <a:r>
                <a:rPr lang="en-US" altLang="ko-KR" sz="1000" b="1" dirty="0" smtClean="0"/>
                <a:t>)</a:t>
              </a:r>
              <a:endParaRPr lang="ko-KR" altLang="en-US" sz="1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16007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1073</TotalTime>
  <Words>73</Words>
  <Application>Microsoft Office PowerPoint</Application>
  <PresentationFormat>화면 슬라이드 쇼(4:3)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8" baseType="lpstr">
      <vt:lpstr>HY견고딕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송재훈</dc:creator>
  <cp:lastModifiedBy>송재훈</cp:lastModifiedBy>
  <cp:revision>17</cp:revision>
  <dcterms:created xsi:type="dcterms:W3CDTF">2017-08-07T06:29:27Z</dcterms:created>
  <dcterms:modified xsi:type="dcterms:W3CDTF">2017-08-08T08:32:29Z</dcterms:modified>
</cp:coreProperties>
</file>